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48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896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3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95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97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7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309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67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22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2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08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50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236BF-955F-4F3C-9666-15B08EAFAF35}" type="datetimeFigureOut">
              <a:rPr lang="fr-FR" smtClean="0"/>
              <a:t>06/09/2015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C6051-81DC-4ED5-B143-8BAD424D9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82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0" t="22290" r="24154" b="6188"/>
          <a:stretch/>
        </p:blipFill>
        <p:spPr bwMode="auto">
          <a:xfrm>
            <a:off x="44624" y="601365"/>
            <a:ext cx="2534285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492896" y="395536"/>
            <a:ext cx="4323715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Oui</a:t>
            </a:r>
            <a:r>
              <a:rPr lang="fr-FR" sz="1200" dirty="0"/>
              <a:t>, je m’abonne à Regard en Marche </a:t>
            </a:r>
            <a:endParaRPr lang="fr-FR" sz="1200" dirty="0" smtClean="0"/>
          </a:p>
          <a:p>
            <a:r>
              <a:rPr lang="fr-FR" sz="1200" dirty="0" smtClean="0"/>
              <a:t>pour </a:t>
            </a:r>
            <a:r>
              <a:rPr lang="fr-FR" sz="1200" b="1" dirty="0"/>
              <a:t>un an (11 </a:t>
            </a:r>
            <a:r>
              <a:rPr lang="fr-FR" sz="1200" b="1" dirty="0" smtClean="0"/>
              <a:t>numéros), j</a:t>
            </a:r>
            <a:r>
              <a:rPr lang="fr-FR" sz="1200" dirty="0" smtClean="0"/>
              <a:t>e </a:t>
            </a:r>
            <a:r>
              <a:rPr lang="fr-FR" sz="1200" dirty="0"/>
              <a:t>règle :</a:t>
            </a:r>
            <a:r>
              <a:rPr lang="fr-FR" sz="1100" dirty="0"/>
              <a:t>	</a:t>
            </a:r>
            <a:endParaRPr lang="fr-FR" sz="1100" dirty="0" smtClean="0"/>
          </a:p>
          <a:p>
            <a:pPr marL="171450" indent="-171450">
              <a:buFont typeface="Wingdings"/>
              <a:buChar char="¨"/>
            </a:pPr>
            <a:r>
              <a:rPr lang="fr-FR" sz="1200" dirty="0" smtClean="0"/>
              <a:t>en </a:t>
            </a:r>
            <a:r>
              <a:rPr lang="fr-FR" sz="1200" dirty="0"/>
              <a:t>espèces</a:t>
            </a:r>
            <a:r>
              <a:rPr lang="fr-FR" sz="1100" dirty="0"/>
              <a:t>	</a:t>
            </a:r>
            <a:endParaRPr lang="fr-FR" sz="1100" dirty="0" smtClean="0"/>
          </a:p>
          <a:p>
            <a:pPr marL="171450" indent="-171450">
              <a:buFont typeface="Wingdings"/>
              <a:buChar char="¨"/>
            </a:pPr>
            <a:r>
              <a:rPr lang="fr-FR" sz="1100" dirty="0" smtClean="0"/>
              <a:t> </a:t>
            </a:r>
            <a:r>
              <a:rPr lang="fr-FR" sz="1200" dirty="0"/>
              <a:t>par chèque (à l’ordre de « paroisse Ste Anne en Artois </a:t>
            </a:r>
            <a:r>
              <a:rPr lang="fr-FR" sz="1200" dirty="0" smtClean="0"/>
              <a:t>»)</a:t>
            </a:r>
            <a:endParaRPr lang="fr-FR" sz="1200" dirty="0"/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fr-FR" sz="1200" dirty="0"/>
              <a:t>Abonnement normal : </a:t>
            </a:r>
            <a:r>
              <a:rPr lang="fr-FR" sz="1200" b="1" i="1" dirty="0"/>
              <a:t>20€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fr-FR" sz="1200" dirty="0"/>
              <a:t>Abonnement de soutien : </a:t>
            </a:r>
            <a:r>
              <a:rPr lang="fr-FR" sz="1200" b="1" i="1" dirty="0"/>
              <a:t>25€</a:t>
            </a:r>
            <a:r>
              <a:rPr lang="fr-FR" sz="1200" dirty="0"/>
              <a:t> et </a:t>
            </a:r>
            <a:r>
              <a:rPr lang="fr-FR" sz="1200" dirty="0" smtClean="0"/>
              <a:t>plus</a:t>
            </a:r>
            <a:endParaRPr lang="fr-FR" sz="1200" dirty="0"/>
          </a:p>
          <a:p>
            <a:r>
              <a:rPr lang="fr-FR" sz="1100" b="1" dirty="0" smtClean="0">
                <a:sym typeface="Wingdings"/>
              </a:rPr>
              <a:t></a:t>
            </a:r>
            <a:r>
              <a:rPr lang="fr-FR" sz="1100" b="1" dirty="0" smtClean="0"/>
              <a:t> M.</a:t>
            </a:r>
            <a:r>
              <a:rPr lang="fr-FR" sz="1100" dirty="0" smtClean="0"/>
              <a:t>	</a:t>
            </a:r>
            <a:r>
              <a:rPr lang="fr-FR" sz="1100" dirty="0" smtClean="0">
                <a:sym typeface="Wingdings"/>
              </a:rPr>
              <a:t></a:t>
            </a:r>
            <a:r>
              <a:rPr lang="fr-FR" sz="1100" dirty="0" smtClean="0"/>
              <a:t> </a:t>
            </a:r>
            <a:r>
              <a:rPr lang="fr-FR" sz="1100" b="1" dirty="0" smtClean="0"/>
              <a:t>Mme</a:t>
            </a:r>
            <a:r>
              <a:rPr lang="fr-FR" sz="1100" dirty="0" smtClean="0"/>
              <a:t>  |_|_|_</a:t>
            </a:r>
            <a:r>
              <a:rPr lang="fr-FR" sz="1100" dirty="0" smtClean="0"/>
              <a:t>|_|_|_|_|_|_|_|_|_|_|_|_|_|_|</a:t>
            </a:r>
            <a:endParaRPr lang="fr-FR" sz="1100" dirty="0" smtClean="0"/>
          </a:p>
          <a:p>
            <a:r>
              <a:rPr lang="fr-FR" sz="1100" dirty="0"/>
              <a:t>	</a:t>
            </a:r>
            <a:r>
              <a:rPr lang="fr-FR" sz="1100" dirty="0" smtClean="0"/>
              <a:t>	</a:t>
            </a:r>
            <a:r>
              <a:rPr lang="fr-FR" sz="900" b="1" dirty="0" smtClean="0"/>
              <a:t>Nom</a:t>
            </a:r>
            <a:endParaRPr lang="fr-FR" sz="900" dirty="0"/>
          </a:p>
          <a:p>
            <a:r>
              <a:rPr lang="fr-FR" sz="1100" dirty="0"/>
              <a:t> </a:t>
            </a:r>
            <a:r>
              <a:rPr lang="fr-FR" sz="1100" dirty="0" smtClean="0"/>
              <a:t>|_|_|_|_|_|_|_|_|_|_|_|_|_|_|_|_|_|          |_|_|  |_|_|  |_|_|_|_|</a:t>
            </a:r>
            <a:endParaRPr lang="fr-FR" sz="1100" dirty="0"/>
          </a:p>
          <a:p>
            <a:r>
              <a:rPr lang="fr-FR" sz="900" b="1" dirty="0" smtClean="0"/>
              <a:t>Prénom</a:t>
            </a:r>
            <a:r>
              <a:rPr lang="fr-FR" sz="900" b="1" dirty="0"/>
              <a:t>	</a:t>
            </a:r>
            <a:r>
              <a:rPr lang="fr-FR" sz="900" b="1" dirty="0" smtClean="0"/>
              <a:t>		Date </a:t>
            </a:r>
            <a:r>
              <a:rPr lang="fr-FR" sz="900" b="1" dirty="0"/>
              <a:t>de Naissance</a:t>
            </a:r>
            <a:endParaRPr lang="fr-FR" sz="900" dirty="0"/>
          </a:p>
          <a:p>
            <a:r>
              <a:rPr lang="fr-FR" sz="1100" dirty="0" smtClean="0"/>
              <a:t>|_|_|_|_|_|_|_|_|_|_|_|_|_|_|_|_|_|_|_|_|_|_|_|_|_|_|_|_|_|</a:t>
            </a:r>
          </a:p>
          <a:p>
            <a:r>
              <a:rPr lang="fr-FR" sz="1100" dirty="0" smtClean="0"/>
              <a:t>|_|_|_|_|_|_|_|_|_|_|_|_|_|_|_|_|_|_|_|_|_|_|_|_|_|_|_|_|_|</a:t>
            </a:r>
            <a:endParaRPr lang="fr-FR" sz="1100" dirty="0"/>
          </a:p>
          <a:p>
            <a:r>
              <a:rPr lang="fr-FR" sz="900" b="1" dirty="0"/>
              <a:t>Adresse</a:t>
            </a:r>
            <a:endParaRPr lang="fr-FR" sz="900" dirty="0"/>
          </a:p>
          <a:p>
            <a:r>
              <a:rPr lang="fr-FR" sz="1100" dirty="0" smtClean="0"/>
              <a:t>|</a:t>
            </a:r>
            <a:r>
              <a:rPr lang="fr-FR" sz="1100" dirty="0" smtClean="0"/>
              <a:t>_|_|_|_|_|	                      |_|_|_|_|_|_|_|_|_|_|_|_|_|_|_|_|_|</a:t>
            </a:r>
            <a:endParaRPr lang="fr-FR" sz="1100" dirty="0"/>
          </a:p>
          <a:p>
            <a:r>
              <a:rPr lang="fr-FR" sz="900" b="1" dirty="0"/>
              <a:t>Code Postal</a:t>
            </a:r>
            <a:r>
              <a:rPr lang="fr-FR" sz="900" dirty="0"/>
              <a:t>	</a:t>
            </a:r>
            <a:r>
              <a:rPr lang="fr-FR" sz="900" dirty="0" smtClean="0"/>
              <a:t>                      </a:t>
            </a:r>
            <a:r>
              <a:rPr lang="fr-FR" sz="900" b="1" dirty="0" smtClean="0"/>
              <a:t>Ville</a:t>
            </a:r>
            <a:endParaRPr lang="fr-FR" sz="900" dirty="0"/>
          </a:p>
          <a:p>
            <a:r>
              <a:rPr lang="fr-FR" sz="1100" dirty="0" smtClean="0"/>
              <a:t>|_|_|_|_|_|_|_|_|_|_| _____</a:t>
            </a:r>
            <a:r>
              <a:rPr lang="fr-FR" sz="1100" dirty="0" smtClean="0"/>
              <a:t>______________</a:t>
            </a:r>
            <a:r>
              <a:rPr lang="fr-FR" sz="1100" b="1" dirty="0" smtClean="0"/>
              <a:t>____@_____________</a:t>
            </a:r>
            <a:endParaRPr lang="fr-FR" sz="1100" dirty="0"/>
          </a:p>
          <a:p>
            <a:r>
              <a:rPr lang="fr-FR" sz="900" b="1" dirty="0"/>
              <a:t>Téléphone</a:t>
            </a:r>
            <a:r>
              <a:rPr lang="fr-FR" sz="900" dirty="0"/>
              <a:t>	</a:t>
            </a:r>
            <a:r>
              <a:rPr lang="fr-FR" sz="900" dirty="0" smtClean="0"/>
              <a:t>                    </a:t>
            </a:r>
            <a:r>
              <a:rPr lang="fr-FR" sz="900" b="1" dirty="0" smtClean="0"/>
              <a:t>Mail</a:t>
            </a:r>
            <a:endParaRPr lang="fr-FR" sz="900" dirty="0"/>
          </a:p>
          <a:p>
            <a:endParaRPr lang="fr-FR" sz="1100" dirty="0"/>
          </a:p>
        </p:txBody>
      </p:sp>
      <p:sp>
        <p:nvSpPr>
          <p:cNvPr id="6" name="Rectangle 5"/>
          <p:cNvSpPr/>
          <p:nvPr/>
        </p:nvSpPr>
        <p:spPr>
          <a:xfrm>
            <a:off x="44624" y="251520"/>
            <a:ext cx="6771987" cy="3240360"/>
          </a:xfrm>
          <a:prstGeom prst="rect">
            <a:avLst/>
          </a:prstGeom>
          <a:noFill/>
          <a:ln w="381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42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Charles &amp; Laurence</dc:creator>
  <cp:lastModifiedBy>Charles &amp; Laurence</cp:lastModifiedBy>
  <cp:revision>3</cp:revision>
  <cp:lastPrinted>2015-09-06T13:10:58Z</cp:lastPrinted>
  <dcterms:created xsi:type="dcterms:W3CDTF">2015-09-06T12:43:41Z</dcterms:created>
  <dcterms:modified xsi:type="dcterms:W3CDTF">2015-09-06T13:14:06Z</dcterms:modified>
</cp:coreProperties>
</file>